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  <p:sldId id="256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75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51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251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06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333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977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052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42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394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A684-6D0F-4195-B40F-F51BA897935C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76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3AEA684-6D0F-4195-B40F-F51BA897935C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1146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EA684-6D0F-4195-B40F-F51BA897935C}" type="datetimeFigureOut">
              <a:rPr lang="it-IT" smtClean="0"/>
              <a:t>18/10/2022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5C86679-586D-45C0-97EC-FBCF05138783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85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ducandatosanbenedetto.gov.it/convitto-e-semiconvitto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B3BA23-952E-42FC-BB55-BB650AB0D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Liceo delle Scienze Umane</a:t>
            </a:r>
            <a:br>
              <a:rPr lang="it-IT" b="1" dirty="0"/>
            </a:br>
            <a:endParaRPr lang="it-IT" dirty="0"/>
          </a:p>
        </p:txBody>
      </p:sp>
      <p:pic>
        <p:nvPicPr>
          <p:cNvPr id="4" name="Google Shape;254;p1">
            <a:extLst>
              <a:ext uri="{FF2B5EF4-FFF2-40B4-BE49-F238E27FC236}">
                <a16:creationId xmlns:a16="http://schemas.microsoft.com/office/drawing/2014/main" id="{FCE250F2-AD6F-44B8-84F8-687973CBF1EE}"/>
              </a:ext>
            </a:extLst>
          </p:cNvPr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tretch/>
        </p:blipFill>
        <p:spPr>
          <a:xfrm>
            <a:off x="3933180" y="2016125"/>
            <a:ext cx="4639965" cy="3449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2615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80859D-A68B-44BE-99B1-AD7017F94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/>
              <a:t>L’identità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0167A19-A4C5-4C7B-8271-80FF00726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/>
            <a:r>
              <a:rPr lang="it-IT" sz="4500" dirty="0"/>
              <a:t>il nuovo percorso liceale che deriva dal precedente istituto magistrale</a:t>
            </a:r>
          </a:p>
          <a:p>
            <a:pPr algn="just"/>
            <a:r>
              <a:rPr lang="it-IT" sz="4500" dirty="0"/>
              <a:t> Il naturale sbocco nel nuovo Liceo è pertanto sostenuto da una tradizione bi centenaria (nel 2011 abbiamo raggiunto questa importante meta) e da una ricerca didattica consolidata nel tempo, sempre attenta alle innovazioni e ai cambiamenti della realtà contemporanea, che i docenti dell’istituto sentono come esigenza prioritaria nella formazione degli studenti per prepararli al futuro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5907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C13743-CB38-44F5-B1D4-90F2136D8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/>
              <a:t>I contenuti di studio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545067-8646-4C10-9216-04D4EA32A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Il Liceo delle scienze umane si caratterizza per lo </a:t>
            </a:r>
            <a:r>
              <a:rPr lang="it-IT" b="1" dirty="0"/>
              <a:t>studio della pedagogia</a:t>
            </a:r>
            <a:r>
              <a:rPr lang="it-IT" dirty="0"/>
              <a:t>, della </a:t>
            </a:r>
            <a:r>
              <a:rPr lang="it-IT" b="1" dirty="0"/>
              <a:t>psicologia</a:t>
            </a:r>
            <a:r>
              <a:rPr lang="it-IT" dirty="0"/>
              <a:t>, della </a:t>
            </a:r>
            <a:r>
              <a:rPr lang="it-IT" b="1" dirty="0"/>
              <a:t>antropologia</a:t>
            </a:r>
            <a:r>
              <a:rPr lang="it-IT" dirty="0"/>
              <a:t>, della </a:t>
            </a:r>
            <a:r>
              <a:rPr lang="it-IT" b="1" dirty="0"/>
              <a:t>sociologia</a:t>
            </a:r>
            <a:r>
              <a:rPr lang="it-IT" dirty="0"/>
              <a:t>, discipline che concorrono alla formazione della persona e dell’individuo come soggetto di reciprocità e di relazioni.</a:t>
            </a:r>
          </a:p>
        </p:txBody>
      </p:sp>
    </p:spTree>
    <p:extLst>
      <p:ext uri="{BB962C8B-B14F-4D97-AF65-F5344CB8AC3E}">
        <p14:creationId xmlns:p14="http://schemas.microsoft.com/office/powerpoint/2010/main" val="3068918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2DCB87-A6B1-42C1-A8E3-2F5523DE7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/>
              <a:t>Le opportunità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8C2443-7F42-492D-B12C-F6D80A669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l percorso di studi garantisce allo studente la possibilità di acquisire gli strumenti e le metodologie relazionali e comunicative utili ad inserirsi nel mondo del lavoro e nella società in maniera consapevole e critica grazie anche alla </a:t>
            </a:r>
            <a:r>
              <a:rPr lang="it-IT" b="1" dirty="0"/>
              <a:t>solida preparazione linguistica</a:t>
            </a:r>
            <a:r>
              <a:rPr lang="it-IT" dirty="0"/>
              <a:t> data dall’apprendimento della lingua italiana, del latino e dell’inglese.</a:t>
            </a:r>
          </a:p>
          <a:p>
            <a:pPr algn="just"/>
            <a:r>
              <a:rPr lang="it-IT" dirty="0"/>
              <a:t> L’Istituto, oltre alla frequenza delle lezioni, permette, per chi lo desidera, di usufruire di molti servizi compreso il </a:t>
            </a:r>
            <a:r>
              <a:rPr lang="it-IT" dirty="0">
                <a:hlinkClick r:id="rId2"/>
              </a:rPr>
              <a:t>semiconvitto e convitto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7936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2ACBDD-19ED-4080-8F79-E70219D22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Quadro orario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C65E8CFD-BA3C-43EB-8DD0-2F7C7C4B43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47" y="1300879"/>
            <a:ext cx="8830101" cy="4813318"/>
          </a:xfrm>
        </p:spPr>
      </p:pic>
    </p:spTree>
    <p:extLst>
      <p:ext uri="{BB962C8B-B14F-4D97-AF65-F5344CB8AC3E}">
        <p14:creationId xmlns:p14="http://schemas.microsoft.com/office/powerpoint/2010/main" val="3324898212"/>
      </p:ext>
    </p:extLst>
  </p:cSld>
  <p:clrMapOvr>
    <a:masterClrMapping/>
  </p:clrMapOvr>
</p:sld>
</file>

<file path=ppt/theme/theme1.xml><?xml version="1.0" encoding="utf-8"?>
<a:theme xmlns:a="http://schemas.openxmlformats.org/drawingml/2006/main" name="Raccolta">
  <a:themeElements>
    <a:clrScheme name="Raccolt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Raccolt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ccolt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204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Raccolta</vt:lpstr>
      <vt:lpstr>Liceo delle Scienze Umane </vt:lpstr>
      <vt:lpstr>L’identità </vt:lpstr>
      <vt:lpstr>I contenuti di studio </vt:lpstr>
      <vt:lpstr>Le opportunità </vt:lpstr>
      <vt:lpstr>Quadro orario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federica</dc:creator>
  <cp:lastModifiedBy>salvatore valisena</cp:lastModifiedBy>
  <cp:revision>5</cp:revision>
  <dcterms:created xsi:type="dcterms:W3CDTF">2022-10-16T16:59:10Z</dcterms:created>
  <dcterms:modified xsi:type="dcterms:W3CDTF">2022-10-18T18:04:35Z</dcterms:modified>
</cp:coreProperties>
</file>